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ora" pitchFamily="2" charset="0"/>
      <p:regular r:id="rId12"/>
    </p:embeddedFont>
    <p:embeddedFont>
      <p:font typeface="Source Sans 3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95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CloudMaven DevOps Assessment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Name: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Imran Nadaf </a:t>
            </a:r>
            <a:b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</a:b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DevOps Intern </a:t>
            </a:r>
            <a:b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</a:b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Duration: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 Months </a:t>
            </a:r>
            <a:b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</a:b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Technologies: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Terraform, AKS, Docker, Kubernetes, Grafana, Azure, CI/CD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454" y="724495"/>
            <a:ext cx="3916204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582454" y="1546741"/>
            <a:ext cx="6649522" cy="1875234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4" y="1713071"/>
            <a:ext cx="499229" cy="49922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063" y="1850350"/>
            <a:ext cx="224671" cy="2246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784" y="2378631"/>
            <a:ext cx="2532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Azure DevOps Environment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48784" y="2723198"/>
            <a:ext cx="6316861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a production-ready, scalable DevOps environment entirely on Microsoft Azure, leveraging its robust cloud services.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7398306" y="1546741"/>
            <a:ext cx="6649641" cy="1875234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636" y="1713071"/>
            <a:ext cx="499229" cy="49922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1915" y="1850350"/>
            <a:ext cx="224671" cy="2246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4636" y="2378631"/>
            <a:ext cx="28734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2-Tier Microservice Application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7564636" y="2723198"/>
            <a:ext cx="6316980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Deployed a modular 2-tier microservice application consisting of a distinct frontend and backend for enhanced scalability and maintainability.</a:t>
            </a:r>
            <a:endParaRPr lang="en-US" sz="1300" dirty="0"/>
          </a:p>
        </p:txBody>
      </p:sp>
      <p:sp>
        <p:nvSpPr>
          <p:cNvPr id="13" name="Shape 7"/>
          <p:cNvSpPr/>
          <p:nvPr/>
        </p:nvSpPr>
        <p:spPr>
          <a:xfrm>
            <a:off x="582454" y="3588306"/>
            <a:ext cx="6649522" cy="1875234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784" y="3754636"/>
            <a:ext cx="499229" cy="49922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063" y="3891915"/>
            <a:ext cx="224671" cy="22467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48784" y="4420195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Full CI/CD Pipeline</a:t>
            </a:r>
            <a:endParaRPr lang="en-US" sz="1500" dirty="0"/>
          </a:p>
        </p:txBody>
      </p:sp>
      <p:sp>
        <p:nvSpPr>
          <p:cNvPr id="17" name="Text 9"/>
          <p:cNvSpPr/>
          <p:nvPr/>
        </p:nvSpPr>
        <p:spPr>
          <a:xfrm>
            <a:off x="748784" y="4764762"/>
            <a:ext cx="6316861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a comprehensive Continuous Integration/Continuous Deployment pipeline using GitHub Actions, ensuring automated and efficient code delivery.</a:t>
            </a:r>
            <a:endParaRPr lang="en-US" sz="1300" dirty="0"/>
          </a:p>
        </p:txBody>
      </p:sp>
      <p:sp>
        <p:nvSpPr>
          <p:cNvPr id="18" name="Shape 10"/>
          <p:cNvSpPr/>
          <p:nvPr/>
        </p:nvSpPr>
        <p:spPr>
          <a:xfrm>
            <a:off x="7398306" y="3588306"/>
            <a:ext cx="6649641" cy="1875234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4636" y="3754636"/>
            <a:ext cx="499229" cy="499229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01915" y="3891915"/>
            <a:ext cx="224671" cy="224671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564636" y="4420195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 Observability</a:t>
            </a:r>
            <a:endParaRPr lang="en-US" sz="1500" dirty="0"/>
          </a:p>
        </p:txBody>
      </p:sp>
      <p:sp>
        <p:nvSpPr>
          <p:cNvPr id="22" name="Text 12"/>
          <p:cNvSpPr/>
          <p:nvPr/>
        </p:nvSpPr>
        <p:spPr>
          <a:xfrm>
            <a:off x="7564636" y="4764762"/>
            <a:ext cx="631698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Prometheus and Grafana for real-time monitoring.</a:t>
            </a:r>
            <a:endParaRPr lang="en-US" sz="1300" dirty="0"/>
          </a:p>
        </p:txBody>
      </p:sp>
      <p:sp>
        <p:nvSpPr>
          <p:cNvPr id="23" name="Shape 13"/>
          <p:cNvSpPr/>
          <p:nvPr/>
        </p:nvSpPr>
        <p:spPr>
          <a:xfrm>
            <a:off x="582454" y="5629870"/>
            <a:ext cx="6649522" cy="1875234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784" y="5796201"/>
            <a:ext cx="499229" cy="499229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6063" y="5933480"/>
            <a:ext cx="224671" cy="224671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48784" y="6461760"/>
            <a:ext cx="252626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Infrastructure as Code (IaC)</a:t>
            </a:r>
            <a:endParaRPr lang="en-US" sz="1500" dirty="0"/>
          </a:p>
        </p:txBody>
      </p:sp>
      <p:sp>
        <p:nvSpPr>
          <p:cNvPr id="27" name="Text 15"/>
          <p:cNvSpPr/>
          <p:nvPr/>
        </p:nvSpPr>
        <p:spPr>
          <a:xfrm>
            <a:off x="748784" y="6806327"/>
            <a:ext cx="6316861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Managed all infrastructure provisioning and configuration using Terraform, ensuring consistency, repeatability, and version control for the entire environment.</a:t>
            </a:r>
            <a:endParaRPr lang="en-US" sz="1300" dirty="0"/>
          </a:p>
        </p:txBody>
      </p:sp>
      <p:sp>
        <p:nvSpPr>
          <p:cNvPr id="28" name="Shape 16"/>
          <p:cNvSpPr/>
          <p:nvPr/>
        </p:nvSpPr>
        <p:spPr>
          <a:xfrm>
            <a:off x="7398306" y="5629870"/>
            <a:ext cx="6649641" cy="1875234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4636" y="5796201"/>
            <a:ext cx="499229" cy="499229"/>
          </a:xfrm>
          <a:prstGeom prst="rect">
            <a:avLst/>
          </a:prstGeom>
        </p:spPr>
      </p:pic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1915" y="5933480"/>
            <a:ext cx="224671" cy="224671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7564636" y="6461760"/>
            <a:ext cx="26806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AKS Deployment with NGINX</a:t>
            </a:r>
            <a:endParaRPr lang="en-US" sz="1500" dirty="0"/>
          </a:p>
        </p:txBody>
      </p:sp>
      <p:sp>
        <p:nvSpPr>
          <p:cNvPr id="32" name="Text 18"/>
          <p:cNvSpPr/>
          <p:nvPr/>
        </p:nvSpPr>
        <p:spPr>
          <a:xfrm>
            <a:off x="7564636" y="6806327"/>
            <a:ext cx="6316980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Deployed the application on Azure Kubernetes Service (AKS) with NGINX Ingress for efficient traffic management and service exposure.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553" y="635318"/>
            <a:ext cx="5477113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 Diagram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53" y="1776770"/>
            <a:ext cx="13013293" cy="60563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416" y="521256"/>
            <a:ext cx="8297108" cy="557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Technologies: Our DevOps Toolset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63416" y="1457920"/>
            <a:ext cx="6557010" cy="1423749"/>
          </a:xfrm>
          <a:prstGeom prst="roundRect">
            <a:avLst>
              <a:gd name="adj" fmla="val 770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" y="1457920"/>
            <a:ext cx="91440" cy="14237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4404" y="1670328"/>
            <a:ext cx="228933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Platform: Azure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44404" y="2062758"/>
            <a:ext cx="606361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Leveraged Azure for scalable, reliable cloud infrastructure and managed services.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409974" y="1457920"/>
            <a:ext cx="6557010" cy="1423749"/>
          </a:xfrm>
          <a:prstGeom prst="roundRect">
            <a:avLst>
              <a:gd name="adj" fmla="val 770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114" y="1457920"/>
            <a:ext cx="91440" cy="14237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90961" y="1670328"/>
            <a:ext cx="351448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Infrastructure as Code: Terraform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690961" y="2062758"/>
            <a:ext cx="606361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Defined and provisioned all cloud resources efficiently and consistently.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63416" y="3071217"/>
            <a:ext cx="6557010" cy="1423749"/>
          </a:xfrm>
          <a:prstGeom prst="roundRect">
            <a:avLst>
              <a:gd name="adj" fmla="val 770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" y="3071217"/>
            <a:ext cx="91440" cy="14237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44404" y="3283625"/>
            <a:ext cx="2605326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Containerization: Docker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44404" y="3676055"/>
            <a:ext cx="606361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Packaged applications and dependencies into portable containers for consistent deployment.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7409974" y="3071217"/>
            <a:ext cx="6557010" cy="1423749"/>
          </a:xfrm>
          <a:prstGeom prst="roundRect">
            <a:avLst>
              <a:gd name="adj" fmla="val 770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114" y="3071217"/>
            <a:ext cx="91440" cy="142374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90961" y="3283625"/>
            <a:ext cx="345674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Orchestration: AKS &amp; Kubernetes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690961" y="3676055"/>
            <a:ext cx="606361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Managed containerized applications at scale with Azure Kubernetes Service, including Deployments, Services, and Ingress.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63416" y="4684514"/>
            <a:ext cx="6557010" cy="1423749"/>
          </a:xfrm>
          <a:prstGeom prst="roundRect">
            <a:avLst>
              <a:gd name="adj" fmla="val 770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" y="4684514"/>
            <a:ext cx="91440" cy="142374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44404" y="4896922"/>
            <a:ext cx="367391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CI/CD Automation: GitHub Actions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944404" y="5289352"/>
            <a:ext cx="606361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build, test, and deployment workflows directly from our GitHub repository.</a:t>
            </a:r>
            <a:endParaRPr lang="en-US" sz="1450" dirty="0"/>
          </a:p>
        </p:txBody>
      </p:sp>
      <p:sp>
        <p:nvSpPr>
          <p:cNvPr id="23" name="Shape 16"/>
          <p:cNvSpPr/>
          <p:nvPr/>
        </p:nvSpPr>
        <p:spPr>
          <a:xfrm>
            <a:off x="7409974" y="4684514"/>
            <a:ext cx="6557010" cy="1423749"/>
          </a:xfrm>
          <a:prstGeom prst="roundRect">
            <a:avLst>
              <a:gd name="adj" fmla="val 770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114" y="4684514"/>
            <a:ext cx="91440" cy="1423749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690961" y="4896922"/>
            <a:ext cx="363176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Monitoring: Prometheus &amp; Grafana</a:t>
            </a:r>
            <a:endParaRPr lang="en-US" sz="1750" dirty="0"/>
          </a:p>
        </p:txBody>
      </p:sp>
      <p:sp>
        <p:nvSpPr>
          <p:cNvPr id="26" name="Text 18"/>
          <p:cNvSpPr/>
          <p:nvPr/>
        </p:nvSpPr>
        <p:spPr>
          <a:xfrm>
            <a:off x="7690961" y="5289352"/>
            <a:ext cx="606361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Provided real-time visibility into application and infrastructure performance.</a:t>
            </a:r>
            <a:endParaRPr lang="en-US" sz="1450" dirty="0"/>
          </a:p>
        </p:txBody>
      </p:sp>
      <p:sp>
        <p:nvSpPr>
          <p:cNvPr id="27" name="Shape 19"/>
          <p:cNvSpPr/>
          <p:nvPr/>
        </p:nvSpPr>
        <p:spPr>
          <a:xfrm>
            <a:off x="663416" y="6297811"/>
            <a:ext cx="6557010" cy="1423749"/>
          </a:xfrm>
          <a:prstGeom prst="roundRect">
            <a:avLst>
              <a:gd name="adj" fmla="val 7707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" y="6297811"/>
            <a:ext cx="91440" cy="1423749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944404" y="6510218"/>
            <a:ext cx="3839408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Development: Python (Flask) &amp; Nginx</a:t>
            </a:r>
            <a:endParaRPr lang="en-US" sz="1750" dirty="0"/>
          </a:p>
        </p:txBody>
      </p:sp>
      <p:sp>
        <p:nvSpPr>
          <p:cNvPr id="30" name="Text 21"/>
          <p:cNvSpPr/>
          <p:nvPr/>
        </p:nvSpPr>
        <p:spPr>
          <a:xfrm>
            <a:off x="944404" y="6902648"/>
            <a:ext cx="606361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application backend was developed with Python Flask, served efficiently by Nginx.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549" y="461724"/>
            <a:ext cx="7855506" cy="492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CI/CD Pipeline: Automating Our Workflow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5549" y="1288375"/>
            <a:ext cx="13459301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Continuous Integration/Continuous Deployment pipeline ensures rapid, reliable, and automated delivery of software changes.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" y="1744266"/>
            <a:ext cx="836652" cy="10039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9484" y="1911548"/>
            <a:ext cx="259187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Developer Pushes to GitHub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589484" y="2257901"/>
            <a:ext cx="124553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Code changes are committed and pushed to the main repository, triggering the CI/CD workflow.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49" y="2748201"/>
            <a:ext cx="836652" cy="10039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9484" y="2915483"/>
            <a:ext cx="2506861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Integration (CI)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589484" y="3261836"/>
            <a:ext cx="124553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steps for validation: Terraform validation, Docker image build and testing, Kubernetes linting for manifest correctness.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49" y="3752136"/>
            <a:ext cx="836652" cy="10039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9484" y="3919418"/>
            <a:ext cx="267747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Deployment (CD)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589484" y="4265771"/>
            <a:ext cx="124553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Terraform plan execution for infrastructure changes, Docker image build and push to Azure Container Registry, and deployment to AKS.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49" y="4756071"/>
            <a:ext cx="836652" cy="10039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9484" y="4923353"/>
            <a:ext cx="1968579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Rollout Verification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589484" y="5269706"/>
            <a:ext cx="124553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checks ensure successful deployment and service availability post-update.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49" y="5760006"/>
            <a:ext cx="836652" cy="100393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89484" y="5927288"/>
            <a:ext cx="2611517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Smoke Testing (/api/health)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589484" y="6273641"/>
            <a:ext cx="124553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Essential API endpoints are checked for basic functionality and responsiveness.</a:t>
            </a:r>
            <a:endParaRPr lang="en-US" sz="13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49" y="6763941"/>
            <a:ext cx="836652" cy="100393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89484" y="6931223"/>
            <a:ext cx="2695337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Post-Deployment Monitoring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1589484" y="7277576"/>
            <a:ext cx="124553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 monitoring begins, providing immediate feedback on application health and performance.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9779"/>
            <a:ext cx="115679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Insights with Grafana Dashboards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7254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Grafana dashboards provide a comprehensive overview of our application and infrastructure health, enabling proactive issue detection.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6" y="3190077"/>
            <a:ext cx="3467576" cy="341511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64" y="3190078"/>
            <a:ext cx="3467576" cy="341511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693" y="3190078"/>
            <a:ext cx="5765483" cy="341511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37724" y="675667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visualizations are crucial for maintaining performance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919" y="387310"/>
            <a:ext cx="8455104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Learnings: Growth Through Hands-On Experience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492919" y="1082993"/>
            <a:ext cx="563285" cy="844987"/>
          </a:xfrm>
          <a:prstGeom prst="roundRect">
            <a:avLst>
              <a:gd name="adj" fmla="val 360070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668893" y="1373386"/>
            <a:ext cx="2112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196935" y="1223724"/>
            <a:ext cx="1787247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Terraform Provisioning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196935" y="1515308"/>
            <a:ext cx="1294054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Mastered Infrastructure as Code principles by provisioning and managing Azure resources with Terraform.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92919" y="2068711"/>
            <a:ext cx="563285" cy="844987"/>
          </a:xfrm>
          <a:prstGeom prst="roundRect">
            <a:avLst>
              <a:gd name="adj" fmla="val 360070"/>
            </a:avLst>
          </a:prstGeom>
          <a:solidFill>
            <a:srgbClr val="444752"/>
          </a:solidFill>
          <a:ln/>
        </p:spPr>
      </p:sp>
      <p:sp>
        <p:nvSpPr>
          <p:cNvPr id="8" name="Text 6"/>
          <p:cNvSpPr/>
          <p:nvPr/>
        </p:nvSpPr>
        <p:spPr>
          <a:xfrm>
            <a:off x="668893" y="2359104"/>
            <a:ext cx="2112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196935" y="2209443"/>
            <a:ext cx="1964769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AKS Cluster Management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196935" y="2501027"/>
            <a:ext cx="1294054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Gained expertise in setting up, configuring, and managing Azure Kubernetes Service, including networking and ingress controllers.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492919" y="3054429"/>
            <a:ext cx="563285" cy="844987"/>
          </a:xfrm>
          <a:prstGeom prst="roundRect">
            <a:avLst>
              <a:gd name="adj" fmla="val 360070"/>
            </a:avLst>
          </a:prstGeom>
          <a:solidFill>
            <a:srgbClr val="444752"/>
          </a:solidFill>
          <a:ln/>
        </p:spPr>
      </p:sp>
      <p:sp>
        <p:nvSpPr>
          <p:cNvPr id="12" name="Text 10"/>
          <p:cNvSpPr/>
          <p:nvPr/>
        </p:nvSpPr>
        <p:spPr>
          <a:xfrm>
            <a:off x="668893" y="3344823"/>
            <a:ext cx="2112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196935" y="3195161"/>
            <a:ext cx="165699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CI/CD Automation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196935" y="3486745"/>
            <a:ext cx="1294054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robust CI/CD pipelines using GitHub Actions for automated build, test, and deployment.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492919" y="4040148"/>
            <a:ext cx="563285" cy="844987"/>
          </a:xfrm>
          <a:prstGeom prst="roundRect">
            <a:avLst>
              <a:gd name="adj" fmla="val 360070"/>
            </a:avLst>
          </a:prstGeom>
          <a:solidFill>
            <a:srgbClr val="444752"/>
          </a:solidFill>
          <a:ln/>
        </p:spPr>
      </p:sp>
      <p:sp>
        <p:nvSpPr>
          <p:cNvPr id="16" name="Text 14"/>
          <p:cNvSpPr/>
          <p:nvPr/>
        </p:nvSpPr>
        <p:spPr>
          <a:xfrm>
            <a:off x="668893" y="4330541"/>
            <a:ext cx="2112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196935" y="4180880"/>
            <a:ext cx="204049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Containerization &amp; Images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196935" y="4472464"/>
            <a:ext cx="1294054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Deepened understanding of Docker for containerizing applications and managing container images efficiently.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492919" y="5025866"/>
            <a:ext cx="563285" cy="844987"/>
          </a:xfrm>
          <a:prstGeom prst="roundRect">
            <a:avLst>
              <a:gd name="adj" fmla="val 360070"/>
            </a:avLst>
          </a:prstGeom>
          <a:solidFill>
            <a:srgbClr val="444752"/>
          </a:solidFill>
          <a:ln/>
        </p:spPr>
      </p:sp>
      <p:sp>
        <p:nvSpPr>
          <p:cNvPr id="20" name="Text 18"/>
          <p:cNvSpPr/>
          <p:nvPr/>
        </p:nvSpPr>
        <p:spPr>
          <a:xfrm>
            <a:off x="668893" y="5316260"/>
            <a:ext cx="2112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1196935" y="5166598"/>
            <a:ext cx="209478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Monitoring &amp; Observability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1196935" y="5458182"/>
            <a:ext cx="1294054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comprehensive monitoring solutions with Prometheus and Grafana, providing critical insights into system health.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492919" y="6011585"/>
            <a:ext cx="563285" cy="844987"/>
          </a:xfrm>
          <a:prstGeom prst="roundRect">
            <a:avLst>
              <a:gd name="adj" fmla="val 360070"/>
            </a:avLst>
          </a:prstGeom>
          <a:solidFill>
            <a:srgbClr val="444752"/>
          </a:solidFill>
          <a:ln/>
        </p:spPr>
      </p:sp>
      <p:sp>
        <p:nvSpPr>
          <p:cNvPr id="24" name="Text 22"/>
          <p:cNvSpPr/>
          <p:nvPr/>
        </p:nvSpPr>
        <p:spPr>
          <a:xfrm>
            <a:off x="668893" y="6301978"/>
            <a:ext cx="2112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1196935" y="6152317"/>
            <a:ext cx="1765697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Kubernetes Debugging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1196935" y="6443901"/>
            <a:ext cx="1294054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Honed problem-solving skills by debugging complex Kubernetes issues, ensuring application stability.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92919" y="6997303"/>
            <a:ext cx="563285" cy="844987"/>
          </a:xfrm>
          <a:prstGeom prst="roundRect">
            <a:avLst>
              <a:gd name="adj" fmla="val 360070"/>
            </a:avLst>
          </a:prstGeom>
          <a:solidFill>
            <a:srgbClr val="444752"/>
          </a:solidFill>
          <a:ln/>
        </p:spPr>
      </p:sp>
      <p:sp>
        <p:nvSpPr>
          <p:cNvPr id="28" name="Text 26"/>
          <p:cNvSpPr/>
          <p:nvPr/>
        </p:nvSpPr>
        <p:spPr>
          <a:xfrm>
            <a:off x="668893" y="7287697"/>
            <a:ext cx="2112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1196935" y="7138035"/>
            <a:ext cx="165699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Cloud-Native Tooling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1196935" y="7429619"/>
            <a:ext cx="12940546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Gained end-to-end experience working with a diverse stack of modern cloud-native tools.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382" y="718899"/>
            <a:ext cx="8941118" cy="488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Faced: Overcoming Technical Hurdles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81382" y="1539597"/>
            <a:ext cx="1346763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Throughout the project, I encountered and successfully resolved several technical challenges, reinforcing my problem-solving abilities and deepening my understanding of DevOps complexities.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1382" y="2241233"/>
            <a:ext cx="4378404" cy="1745456"/>
          </a:xfrm>
          <a:prstGeom prst="roundRect">
            <a:avLst>
              <a:gd name="adj" fmla="val 6286"/>
            </a:avLst>
          </a:prstGeom>
          <a:solidFill>
            <a:srgbClr val="25283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82" y="2218373"/>
            <a:ext cx="4378404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446" y="1992154"/>
            <a:ext cx="498277" cy="4982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70870" y="2116693"/>
            <a:ext cx="1993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70334" y="2656523"/>
            <a:ext cx="221277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ImagePullBackOff Issues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70334" y="3000494"/>
            <a:ext cx="4000500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Diagnosed and resolved issues related to container image pulling failures in Kubernetes.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5125879" y="2241233"/>
            <a:ext cx="4378523" cy="1745456"/>
          </a:xfrm>
          <a:prstGeom prst="roundRect">
            <a:avLst>
              <a:gd name="adj" fmla="val 6286"/>
            </a:avLst>
          </a:prstGeom>
          <a:solidFill>
            <a:srgbClr val="25283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879" y="2218373"/>
            <a:ext cx="4378523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943" y="1992154"/>
            <a:ext cx="498277" cy="49827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15366" y="2116693"/>
            <a:ext cx="1993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5314831" y="2656523"/>
            <a:ext cx="236684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Ingress Routing Mismatch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5314831" y="3000494"/>
            <a:ext cx="4000619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Troubleshot and corrected NGINX Ingress rules to correctly route traffic to backend services, particularly for the /api path.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9670494" y="2241233"/>
            <a:ext cx="4378523" cy="1745456"/>
          </a:xfrm>
          <a:prstGeom prst="roundRect">
            <a:avLst>
              <a:gd name="adj" fmla="val 6286"/>
            </a:avLst>
          </a:prstGeom>
          <a:solidFill>
            <a:srgbClr val="25283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494" y="2218373"/>
            <a:ext cx="4378523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558" y="1992154"/>
            <a:ext cx="498277" cy="49827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759982" y="2116693"/>
            <a:ext cx="1993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9859447" y="2656523"/>
            <a:ext cx="260901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ServiceMonitor CRD Missing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9859447" y="3000494"/>
            <a:ext cx="4000619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Addressed issues where custom resource definitions for ServiceMonitor were not correctly applied, impacting Prometheus scraping.</a:t>
            </a:r>
            <a:endParaRPr lang="en-US" sz="1300" dirty="0"/>
          </a:p>
        </p:txBody>
      </p:sp>
      <p:sp>
        <p:nvSpPr>
          <p:cNvPr id="22" name="Shape 14"/>
          <p:cNvSpPr/>
          <p:nvPr/>
        </p:nvSpPr>
        <p:spPr>
          <a:xfrm>
            <a:off x="581382" y="4401860"/>
            <a:ext cx="4378404" cy="1479709"/>
          </a:xfrm>
          <a:prstGeom prst="roundRect">
            <a:avLst>
              <a:gd name="adj" fmla="val 7416"/>
            </a:avLst>
          </a:prstGeom>
          <a:solidFill>
            <a:srgbClr val="252833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82" y="4379000"/>
            <a:ext cx="4378404" cy="9144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446" y="4152781"/>
            <a:ext cx="498277" cy="498277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2670870" y="4277320"/>
            <a:ext cx="1993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16"/>
          <p:cNvSpPr/>
          <p:nvPr/>
        </p:nvSpPr>
        <p:spPr>
          <a:xfrm>
            <a:off x="770334" y="4817150"/>
            <a:ext cx="19544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AKS CIDR Overlap</a:t>
            </a:r>
            <a:endParaRPr lang="en-US" sz="1500" dirty="0"/>
          </a:p>
        </p:txBody>
      </p:sp>
      <p:sp>
        <p:nvSpPr>
          <p:cNvPr id="27" name="Text 17"/>
          <p:cNvSpPr/>
          <p:nvPr/>
        </p:nvSpPr>
        <p:spPr>
          <a:xfrm>
            <a:off x="770334" y="5161121"/>
            <a:ext cx="4000500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Resolved network configuration conflicts arising from CIDR overlaps in the AKS virtual network.</a:t>
            </a:r>
            <a:endParaRPr lang="en-US" sz="1300" dirty="0"/>
          </a:p>
        </p:txBody>
      </p:sp>
      <p:sp>
        <p:nvSpPr>
          <p:cNvPr id="28" name="Shape 18"/>
          <p:cNvSpPr/>
          <p:nvPr/>
        </p:nvSpPr>
        <p:spPr>
          <a:xfrm>
            <a:off x="5125879" y="4401860"/>
            <a:ext cx="4378523" cy="1479709"/>
          </a:xfrm>
          <a:prstGeom prst="roundRect">
            <a:avLst>
              <a:gd name="adj" fmla="val 7416"/>
            </a:avLst>
          </a:prstGeom>
          <a:solidFill>
            <a:srgbClr val="252833"/>
          </a:solidFill>
          <a:ln/>
        </p:spPr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879" y="4379000"/>
            <a:ext cx="4378523" cy="91440"/>
          </a:xfrm>
          <a:prstGeom prst="rect">
            <a:avLst/>
          </a:prstGeom>
        </p:spPr>
      </p:pic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943" y="4152781"/>
            <a:ext cx="498277" cy="498277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7215366" y="4277320"/>
            <a:ext cx="1993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550" dirty="0"/>
          </a:p>
        </p:txBody>
      </p:sp>
      <p:sp>
        <p:nvSpPr>
          <p:cNvPr id="32" name="Text 20"/>
          <p:cNvSpPr/>
          <p:nvPr/>
        </p:nvSpPr>
        <p:spPr>
          <a:xfrm>
            <a:off x="5314831" y="4817150"/>
            <a:ext cx="235196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Grafana Metric Alignment</a:t>
            </a:r>
            <a:endParaRPr lang="en-US" sz="1500" dirty="0"/>
          </a:p>
        </p:txBody>
      </p:sp>
      <p:sp>
        <p:nvSpPr>
          <p:cNvPr id="33" name="Text 21"/>
          <p:cNvSpPr/>
          <p:nvPr/>
        </p:nvSpPr>
        <p:spPr>
          <a:xfrm>
            <a:off x="5314831" y="5161121"/>
            <a:ext cx="4000619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Ensured accurate data visualization by correctly aligning metrics and queries within Grafana dashboards.</a:t>
            </a:r>
            <a:endParaRPr lang="en-US" sz="1300" dirty="0"/>
          </a:p>
        </p:txBody>
      </p:sp>
      <p:sp>
        <p:nvSpPr>
          <p:cNvPr id="34" name="Shape 22"/>
          <p:cNvSpPr/>
          <p:nvPr/>
        </p:nvSpPr>
        <p:spPr>
          <a:xfrm>
            <a:off x="9670494" y="4401860"/>
            <a:ext cx="4378523" cy="1479709"/>
          </a:xfrm>
          <a:prstGeom prst="roundRect">
            <a:avLst>
              <a:gd name="adj" fmla="val 7416"/>
            </a:avLst>
          </a:prstGeom>
          <a:solidFill>
            <a:srgbClr val="252833"/>
          </a:solidFill>
          <a:ln/>
        </p:spPr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494" y="4379000"/>
            <a:ext cx="4378523" cy="91440"/>
          </a:xfrm>
          <a:prstGeom prst="rect">
            <a:avLst/>
          </a:prstGeom>
        </p:spPr>
      </p:pic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558" y="4152781"/>
            <a:ext cx="498277" cy="498277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11759982" y="4277320"/>
            <a:ext cx="1993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1550" dirty="0"/>
          </a:p>
        </p:txBody>
      </p:sp>
      <p:sp>
        <p:nvSpPr>
          <p:cNvPr id="38" name="Text 24"/>
          <p:cNvSpPr/>
          <p:nvPr/>
        </p:nvSpPr>
        <p:spPr>
          <a:xfrm>
            <a:off x="9859447" y="4817150"/>
            <a:ext cx="266497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Storage Backend Permissions</a:t>
            </a:r>
            <a:endParaRPr lang="en-US" sz="1500" dirty="0"/>
          </a:p>
        </p:txBody>
      </p:sp>
      <p:sp>
        <p:nvSpPr>
          <p:cNvPr id="39" name="Text 25"/>
          <p:cNvSpPr/>
          <p:nvPr/>
        </p:nvSpPr>
        <p:spPr>
          <a:xfrm>
            <a:off x="9859447" y="5161121"/>
            <a:ext cx="4000619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Configured correct permissions for storage backends, crucial for data persistence in stateful applications.</a:t>
            </a:r>
            <a:endParaRPr lang="en-US" sz="1300" dirty="0"/>
          </a:p>
        </p:txBody>
      </p:sp>
      <p:sp>
        <p:nvSpPr>
          <p:cNvPr id="40" name="Shape 26"/>
          <p:cNvSpPr/>
          <p:nvPr/>
        </p:nvSpPr>
        <p:spPr>
          <a:xfrm>
            <a:off x="581382" y="6296739"/>
            <a:ext cx="13467636" cy="1213961"/>
          </a:xfrm>
          <a:prstGeom prst="roundRect">
            <a:avLst>
              <a:gd name="adj" fmla="val 9039"/>
            </a:avLst>
          </a:prstGeom>
          <a:solidFill>
            <a:srgbClr val="252833"/>
          </a:solidFill>
          <a:ln/>
        </p:spPr>
      </p:sp>
      <p:pic>
        <p:nvPicPr>
          <p:cNvPr id="41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82" y="6273879"/>
            <a:ext cx="13467636" cy="91440"/>
          </a:xfrm>
          <a:prstGeom prst="rect">
            <a:avLst/>
          </a:prstGeom>
        </p:spPr>
      </p:pic>
      <p:pic>
        <p:nvPicPr>
          <p:cNvPr id="4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062" y="6047661"/>
            <a:ext cx="498277" cy="498277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7215485" y="6172200"/>
            <a:ext cx="1993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</a:t>
            </a:r>
            <a:endParaRPr lang="en-US" sz="1550" dirty="0"/>
          </a:p>
        </p:txBody>
      </p:sp>
      <p:sp>
        <p:nvSpPr>
          <p:cNvPr id="44" name="Text 28"/>
          <p:cNvSpPr/>
          <p:nvPr/>
        </p:nvSpPr>
        <p:spPr>
          <a:xfrm>
            <a:off x="770334" y="6712029"/>
            <a:ext cx="272200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Elasticsearch Resource Errors</a:t>
            </a:r>
            <a:endParaRPr lang="en-US" sz="1500" dirty="0"/>
          </a:p>
        </p:txBody>
      </p:sp>
      <p:sp>
        <p:nvSpPr>
          <p:cNvPr id="45" name="Text 29"/>
          <p:cNvSpPr/>
          <p:nvPr/>
        </p:nvSpPr>
        <p:spPr>
          <a:xfrm>
            <a:off x="770334" y="7056001"/>
            <a:ext cx="1308973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Optimized resource allocation to prevent out-of-resource errors for Elasticsearch deployments, ensuring stable logging.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306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 for Your Time and Consideration!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9765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 am enthusiastic about the opportunity to contribute my skills and learnings to your team.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819</Words>
  <Application>Microsoft Office PowerPoint</Application>
  <PresentationFormat>Custom</PresentationFormat>
  <Paragraphs>105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Source Sans 3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Imran Nadaf</cp:lastModifiedBy>
  <cp:revision>4</cp:revision>
  <dcterms:created xsi:type="dcterms:W3CDTF">2025-11-25T17:59:58Z</dcterms:created>
  <dcterms:modified xsi:type="dcterms:W3CDTF">2025-11-26T05:04:37Z</dcterms:modified>
</cp:coreProperties>
</file>